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Amatic SC" panose="020B0604020202020204" charset="-79"/>
      <p:regular r:id="rId12"/>
      <p:bold r:id="rId13"/>
    </p:embeddedFont>
    <p:embeddedFont>
      <p:font typeface="Source Code Pro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62677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881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d05b48fc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d05b48fc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955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d05b48fc3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d05b48fc3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599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d05b48fc3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d05b48fc3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06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d05b48fc3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d05b48fc3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113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d05b48fc3_2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d05b48fc3_2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9597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d05b48fc3_2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d05b48fc3_2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5702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d05b48fc3_2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d05b48fc3_2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8835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d05b48fc3_2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d05b48fc3_2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6784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ГИДРОХИМИЯ</a:t>
            </a:r>
            <a:endParaRPr dirty="0">
              <a:latin typeface="+mn-lt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latin typeface="+mn-lt"/>
                <a:ea typeface="Amatic SC"/>
                <a:cs typeface="Amatic SC"/>
                <a:sym typeface="Amatic SC"/>
              </a:rPr>
              <a:t>Гидрохимия и ее значение</a:t>
            </a:r>
            <a:endParaRPr sz="4000" dirty="0">
              <a:latin typeface="+mn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latin typeface="+mj-lt"/>
              </a:rPr>
              <a:t>Гидрохимия — химия природных вод.</a:t>
            </a:r>
            <a:endParaRPr sz="3200" dirty="0">
              <a:latin typeface="+mj-l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0" y="1135575"/>
            <a:ext cx="90045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 	</a:t>
            </a: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Выделению ее в самостоятельную научную дисциплину способствовал быстрый  рост ряда наук — химии, геохимии, гидрологии, почвоведения, «биологии и др., плодотворное развитие которых связано с изучением химии растворов. 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Этому выделению способствовало также возросшее значение сведений о химическом составе природных вод для экономики (водоснабжения, орошения, рыбного хозяйства, гидротехнического строительства и пр.). 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2380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0000"/>
                </a:solidFill>
                <a:latin typeface="+mn-lt"/>
              </a:rPr>
              <a:t>Значение химического состава воды  особенно возрастает в современных условиях.</a:t>
            </a:r>
            <a:endParaRPr sz="2400" dirty="0">
              <a:latin typeface="+mn-l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377100" y="1883675"/>
            <a:ext cx="8015700" cy="2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Переустройство речной сети, гидротехническое использование озер, строительство каналов и больших водохранилищ требуют более углубленного изучения водных объектов и закономерностей, определяющих их режим. 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760288" y="802500"/>
            <a:ext cx="7576262" cy="35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 b="0" dirty="0">
                <a:latin typeface="+mn-lt"/>
              </a:rPr>
              <a:t>Вода является одним из наиболее распространенных и важнейших веществ на Земле, одним из весьма существенных факторов, определяющих многие превращения на земной поверхности. </a:t>
            </a:r>
            <a:endParaRPr sz="2900" b="0" dirty="0">
              <a:latin typeface="+mn-l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latin typeface="+mn-lt"/>
              </a:rPr>
              <a:t>Использование воды в практической деятельности человека:</a:t>
            </a:r>
            <a:endParaRPr sz="2800" dirty="0">
              <a:latin typeface="+mn-lt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771150" y="1643225"/>
            <a:ext cx="7601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Amatic SC"/>
              <a:ea typeface="Amatic SC"/>
              <a:cs typeface="Amatic SC"/>
              <a:sym typeface="Amatic SC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" sz="2400" dirty="0">
                <a:latin typeface="+mj-lt"/>
                <a:ea typeface="Amatic SC"/>
                <a:cs typeface="Amatic SC"/>
                <a:sym typeface="Amatic SC"/>
              </a:rPr>
              <a:t>реки и озера — для транспорта, рыбоводства, водоснабжения и орошения;</a:t>
            </a:r>
            <a:endParaRPr sz="2400" dirty="0">
              <a:latin typeface="+mj-lt"/>
              <a:ea typeface="Amatic SC"/>
              <a:cs typeface="Amatic SC"/>
              <a:sym typeface="Amatic SC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" sz="2400" dirty="0">
                <a:latin typeface="+mj-lt"/>
                <a:ea typeface="Amatic SC"/>
                <a:cs typeface="Amatic SC"/>
                <a:sym typeface="Amatic SC"/>
              </a:rPr>
              <a:t> м о р я — д л я транспорта и рыбного  промысла;</a:t>
            </a:r>
            <a:endParaRPr sz="2400" dirty="0">
              <a:latin typeface="+mj-lt"/>
              <a:ea typeface="Amatic SC"/>
              <a:cs typeface="Amatic SC"/>
              <a:sym typeface="Amatic SC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" sz="2400" dirty="0">
                <a:latin typeface="+mj-lt"/>
                <a:ea typeface="Amatic SC"/>
                <a:cs typeface="Amatic SC"/>
                <a:sym typeface="Amatic SC"/>
              </a:rPr>
              <a:t> подземные воды — д л я водоснабжения.</a:t>
            </a:r>
            <a:endParaRPr sz="2400" dirty="0">
              <a:latin typeface="+mj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03150" y="229175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Химический состав воды.</a:t>
            </a:r>
            <a:endParaRPr dirty="0">
              <a:latin typeface="+mn-lt"/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460200" y="1068700"/>
            <a:ext cx="86838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latin typeface="+mn-lt"/>
                <a:ea typeface="Amatic SC"/>
                <a:cs typeface="Amatic SC"/>
                <a:sym typeface="Amatic SC"/>
              </a:rPr>
              <a:t>Химический состав воды определяет физические ее свойства и характер протекающих в ней процессов: температуру ее замерзания, величину испарения, плотность, цвет, прозрачность, фильтрационную способность и пр. Велико и в практическом отношении значение химического состава воды. Его необходимо учитывать при использовании водных объектов для всех видов водоснабжения (бытового, технического и транспортного). При строительстве гидротехнических сооружений необходимо знать химический состав воды для того, чтобы  принять предупредительные меры против коррозии бетона водой. </a:t>
            </a:r>
            <a:endParaRPr sz="2000" dirty="0">
              <a:latin typeface="+mn-lt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/>
        </p:nvSpPr>
        <p:spPr>
          <a:xfrm>
            <a:off x="293900" y="654625"/>
            <a:ext cx="8403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Химический состав воды определяет качество воды, применяемой для орошения; от него зависит продуктивность водоемов, учитываемая при рыборазведении и т. п. Во многих случаях химический состав воды является решающей характеристикой, определяющей как возможность использования того или иного водного объекта для хозяйственных нужд, так и необходимость мероприятий для улучшения качества воды. 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03150" y="215825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rgbClr val="000000"/>
                </a:solidFill>
                <a:latin typeface="+mj-lt"/>
              </a:rPr>
              <a:t>Гидрохимические сведения также необходимы и при решении вопросов, возникающих в ряде смежных дисциплин:</a:t>
            </a:r>
            <a:endParaRPr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303150" y="2030675"/>
            <a:ext cx="8537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Amatic SC"/>
              <a:buChar char="●"/>
            </a:pPr>
            <a:r>
              <a:rPr lang="ru" sz="2000" dirty="0">
                <a:latin typeface="+mn-lt"/>
                <a:ea typeface="Amatic SC"/>
                <a:cs typeface="Amatic SC"/>
                <a:sym typeface="Amatic SC"/>
              </a:rPr>
              <a:t>в гидрологии -облегчает решение вопросов происхождения воды; </a:t>
            </a:r>
            <a:endParaRPr sz="2000" dirty="0">
              <a:latin typeface="+mn-lt"/>
              <a:ea typeface="Amatic SC"/>
              <a:cs typeface="Amatic SC"/>
              <a:sym typeface="Amatic SC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Amatic SC"/>
              <a:buChar char="●"/>
            </a:pPr>
            <a:r>
              <a:rPr lang="ru" sz="2000" dirty="0">
                <a:latin typeface="+mn-lt"/>
                <a:ea typeface="Amatic SC"/>
                <a:cs typeface="Amatic SC"/>
                <a:sym typeface="Amatic SC"/>
              </a:rPr>
              <a:t>В океанологии - помогают устанавливать происхождение морских течений;</a:t>
            </a:r>
            <a:endParaRPr sz="2000" dirty="0">
              <a:latin typeface="+mn-lt"/>
              <a:ea typeface="Amatic SC"/>
              <a:cs typeface="Amatic SC"/>
              <a:sym typeface="Amatic SC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Amatic SC"/>
              <a:buChar char="●"/>
            </a:pPr>
            <a:r>
              <a:rPr lang="ru" sz="2000" dirty="0">
                <a:latin typeface="+mn-lt"/>
                <a:ea typeface="Amatic SC"/>
                <a:cs typeface="Amatic SC"/>
                <a:sym typeface="Amatic SC"/>
              </a:rPr>
              <a:t> Изучение распределения химического состава воды в морях и озерах дает возможность выяснять глубину перемешивания, вызываемого волнением и конвекцией. </a:t>
            </a:r>
            <a:endParaRPr sz="2000" dirty="0">
              <a:latin typeface="+mn-lt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/>
        </p:nvSpPr>
        <p:spPr>
          <a:xfrm>
            <a:off x="0" y="448109"/>
            <a:ext cx="8777400" cy="4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just" rtl="0">
              <a:spcBef>
                <a:spcPts val="0"/>
              </a:spcBef>
              <a:spcAft>
                <a:spcPts val="0"/>
              </a:spcAft>
              <a:buSzPts val="2900"/>
              <a:buFont typeface="Amatic SC"/>
              <a:buChar char="●"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Химический состав грунтовых вод, питающих реки и озера, нередко позволяет установить характер и интенсивность подземного питания.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  <a:p>
            <a:pPr marL="457200" lvl="0" indent="-412750" algn="just" rtl="0">
              <a:spcBef>
                <a:spcPts val="0"/>
              </a:spcBef>
              <a:spcAft>
                <a:spcPts val="0"/>
              </a:spcAft>
              <a:buSzPts val="2900"/>
              <a:buFont typeface="Amatic SC"/>
              <a:buChar char="●"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Изучение химического состава воды является неотъемлемой  частью всякого гидробиологического исследования, так как без его учета невозможно достаточно глубокое познание среды, в которой развиваются жизненные процессы.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+mn-lt"/>
                <a:ea typeface="Amatic SC"/>
                <a:cs typeface="Amatic SC"/>
                <a:sym typeface="Amatic SC"/>
              </a:rPr>
              <a:t>Познание гидрохимических процессов необходимо также для почвоведения, геологии и целого ряда других наук, тем или иным путем связанных с изучением гидросферы. </a:t>
            </a:r>
            <a:endParaRPr sz="2400" dirty="0">
              <a:latin typeface="+mn-lt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Office PowerPoint</Application>
  <PresentationFormat>Экран (16:9)</PresentationFormat>
  <Paragraphs>23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Amatic SC</vt:lpstr>
      <vt:lpstr>Source Code Pro</vt:lpstr>
      <vt:lpstr>Beach Day</vt:lpstr>
      <vt:lpstr>ГИДРОХИМИЯ</vt:lpstr>
      <vt:lpstr>Гидрохимия — химия природных вод.</vt:lpstr>
      <vt:lpstr>Значение химического состава воды  особенно возрастает в современных условиях.</vt:lpstr>
      <vt:lpstr>Вода является одним из наиболее распространенных и важнейших веществ на Земле, одним из весьма существенных факторов, определяющих многие превращения на земной поверхности.  </vt:lpstr>
      <vt:lpstr>Использование воды в практической деятельности человека:</vt:lpstr>
      <vt:lpstr>Химический состав воды.</vt:lpstr>
      <vt:lpstr>Презентация PowerPoint</vt:lpstr>
      <vt:lpstr>Гидрохимические сведения также необходимы и при решении вопросов, возникающих в ряде смежных дисциплин: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ГИДРОХИМИЯ</dc:title>
  <dc:creator>Julia_N</dc:creator>
  <cp:lastModifiedBy>Julia_N</cp:lastModifiedBy>
  <cp:revision>2</cp:revision>
  <dcterms:modified xsi:type="dcterms:W3CDTF">2020-10-20T15:51:33Z</dcterms:modified>
</cp:coreProperties>
</file>